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59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142"/>
    <a:srgbClr val="75AA28"/>
    <a:srgbClr val="952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B9560-03F1-49AB-9890-DDE56A4C2F04}" type="datetimeFigureOut">
              <a:rPr lang="en-US" smtClean="0"/>
              <a:t>6/26/2017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E4B2F-A996-4D2C-8E1D-2E8CA17725B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5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8380-0142-40DD-AE12-D8D2345275F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CCE2-0787-4349-8297-4CBA18E6804B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5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E5DF-6EEE-4D7C-A191-A7DA0DCE879C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2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4BE9-D5A3-459F-B315-6C08000B01E8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4716-40BD-4675-B0FB-B581158CE20B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9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6106-A905-4CC9-8446-99DD52263698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8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DA92-966A-4089-87C9-B54940D85E45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7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6157-0534-4D5E-A216-812DEF2D2273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6454-FECF-4805-B547-89ACC0CEE88D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7A02-B72B-42E3-BBDC-47B870F9A41E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7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BC47-8031-4115-B502-6D0EBD07EEC9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38F4-ECA9-4829-B943-A4644DEA8E36}" type="datetime1">
              <a:rPr lang="en-US" smtClean="0"/>
              <a:t>6/26/2017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04BAF-A650-41D5-84E4-294FC21A24E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1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3254" y="1747514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</a:rPr>
              <a:t>PiPlay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05269" y="5692095"/>
            <a:ext cx="7050833" cy="531423"/>
          </a:xfr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i="1" dirty="0" smtClean="0">
                <a:solidFill>
                  <a:srgbClr val="BC1142"/>
                </a:solidFill>
              </a:rPr>
              <a:t>Par Eric LEFEVBRE/Evan MARTHO </a:t>
            </a:r>
            <a:r>
              <a:rPr lang="en-US" i="1" dirty="0" smtClean="0">
                <a:solidFill>
                  <a:srgbClr val="75AA28"/>
                </a:solidFill>
              </a:rPr>
              <a:t>29/06/2017</a:t>
            </a:r>
            <a:endParaRPr lang="en-US" i="1" dirty="0">
              <a:solidFill>
                <a:srgbClr val="75AA28"/>
              </a:solidFill>
            </a:endParaRPr>
          </a:p>
        </p:txBody>
      </p:sp>
      <p:pic>
        <p:nvPicPr>
          <p:cNvPr id="1026" name="Picture 2" descr="ist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0" y="5247205"/>
            <a:ext cx="82867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MyS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188" y="5692095"/>
            <a:ext cx="14033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9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4938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 </a:t>
            </a:r>
            <a:r>
              <a:rPr lang="en-US" b="1" dirty="0" smtClean="0">
                <a:solidFill>
                  <a:srgbClr val="BC1142"/>
                </a:solidFill>
              </a:rPr>
              <a:t>développement </a:t>
            </a:r>
            <a:r>
              <a:rPr lang="en-US" sz="3600" b="1" i="1" dirty="0">
                <a:solidFill>
                  <a:srgbClr val="BC1142"/>
                </a:solidFill>
              </a:rPr>
              <a:t>–</a:t>
            </a:r>
            <a:r>
              <a:rPr lang="en-US" sz="3600" b="1" dirty="0">
                <a:solidFill>
                  <a:srgbClr val="BC1142"/>
                </a:solidFill>
              </a:rPr>
              <a:t> </a:t>
            </a:r>
            <a:r>
              <a:rPr lang="en-US" sz="3600" b="1" i="1" dirty="0" err="1">
                <a:solidFill>
                  <a:srgbClr val="BC1142"/>
                </a:solidFill>
              </a:rPr>
              <a:t>Partie</a:t>
            </a:r>
            <a:r>
              <a:rPr lang="en-US" sz="3600" b="1" i="1" dirty="0">
                <a:solidFill>
                  <a:srgbClr val="BC1142"/>
                </a:solidFill>
              </a:rPr>
              <a:t> 1</a:t>
            </a:r>
            <a:endParaRPr lang="en-US" sz="3600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10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71425" y="1546165"/>
            <a:ext cx="1463040" cy="14131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Accès télévision &amp; console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71425" y="3387869"/>
            <a:ext cx="1463040" cy="1413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Gère que les vidéos si on le souhaite</a:t>
            </a:r>
            <a:endParaRPr lang="fr-FR" sz="2000" dirty="0">
              <a:solidFill>
                <a:srgbClr val="BC1142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5137265" y="2037763"/>
            <a:ext cx="2942706" cy="1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5222009" y="3938311"/>
            <a:ext cx="2773217" cy="5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20156704">
            <a:off x="5503611" y="2505883"/>
            <a:ext cx="1617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solidFill>
                  <a:srgbClr val="75AA28"/>
                </a:solidFill>
              </a:rPr>
              <a:t>Cross-plateforme</a:t>
            </a:r>
            <a:endParaRPr lang="fr-FR" dirty="0">
              <a:solidFill>
                <a:srgbClr val="75AA28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1000"/>
            <a:ext cx="4296968" cy="11380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280593" y="3651555"/>
            <a:ext cx="571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solidFill>
                  <a:srgbClr val="75AA28"/>
                </a:solidFill>
              </a:rPr>
              <a:t>Data</a:t>
            </a:r>
            <a:endParaRPr lang="fr-FR" dirty="0">
              <a:solidFill>
                <a:srgbClr val="75AA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4938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 </a:t>
            </a:r>
            <a:r>
              <a:rPr lang="en-US" b="1" dirty="0" smtClean="0">
                <a:solidFill>
                  <a:srgbClr val="BC1142"/>
                </a:solidFill>
              </a:rPr>
              <a:t>développement </a:t>
            </a:r>
            <a:r>
              <a:rPr lang="en-US" sz="3600" b="1" i="1" dirty="0">
                <a:solidFill>
                  <a:srgbClr val="BC1142"/>
                </a:solidFill>
              </a:rPr>
              <a:t>–</a:t>
            </a:r>
            <a:r>
              <a:rPr lang="en-US" sz="3600" b="1" dirty="0">
                <a:solidFill>
                  <a:srgbClr val="BC1142"/>
                </a:solidFill>
              </a:rPr>
              <a:t> </a:t>
            </a:r>
            <a:r>
              <a:rPr lang="en-US" sz="3600" b="1" i="1" dirty="0" err="1">
                <a:solidFill>
                  <a:srgbClr val="BC1142"/>
                </a:solidFill>
              </a:rPr>
              <a:t>Partie</a:t>
            </a:r>
            <a:r>
              <a:rPr lang="en-US" sz="3600" b="1" i="1" dirty="0">
                <a:solidFill>
                  <a:srgbClr val="BC1142"/>
                </a:solidFill>
              </a:rPr>
              <a:t> </a:t>
            </a:r>
            <a:r>
              <a:rPr lang="en-US" sz="3600" b="1" i="1" dirty="0" smtClean="0">
                <a:solidFill>
                  <a:srgbClr val="BC1142"/>
                </a:solidFill>
              </a:rPr>
              <a:t>2</a:t>
            </a:r>
            <a:endParaRPr lang="en-US" sz="3600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11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0761"/>
            <a:ext cx="2951018" cy="295101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77" y="1531696"/>
            <a:ext cx="1530424" cy="1530424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789218" y="2560761"/>
            <a:ext cx="1298171" cy="122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900602" y="2415789"/>
            <a:ext cx="218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75AA28"/>
                </a:solidFill>
              </a:rPr>
              <a:t>Jeux installés sur le serveur</a:t>
            </a:r>
            <a:endParaRPr lang="fr-FR" dirty="0">
              <a:solidFill>
                <a:srgbClr val="75AA28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4844" y="2494654"/>
            <a:ext cx="3834938" cy="2876204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3816423" y="4513901"/>
            <a:ext cx="3656719" cy="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24938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 site WEB</a:t>
            </a:r>
            <a:endParaRPr lang="en-US" sz="3600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12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335" y="881062"/>
            <a:ext cx="10058400" cy="5657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69" y="1269526"/>
            <a:ext cx="3988196" cy="531759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74" y="2845274"/>
            <a:ext cx="4617157" cy="346286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477445" y="5798145"/>
            <a:ext cx="1236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BC1142"/>
                </a:solidFill>
              </a:rPr>
              <a:t>Responsive</a:t>
            </a:r>
          </a:p>
          <a:p>
            <a:endParaRPr lang="fr-FR" dirty="0">
              <a:solidFill>
                <a:srgbClr val="BC114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BC11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BC1142"/>
                </a:solidFill>
              </a:rPr>
              <a:t>Sommaire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2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Introduction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3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38200" y="1569309"/>
            <a:ext cx="790832" cy="7537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75AA28"/>
                </a:solidFill>
              </a:rPr>
              <a:t>1</a:t>
            </a:r>
            <a:endParaRPr lang="fr-FR" sz="3600" dirty="0">
              <a:solidFill>
                <a:srgbClr val="75AA28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2874"/>
            <a:ext cx="2407596" cy="240759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077730" y="1890584"/>
            <a:ext cx="4003590" cy="4090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34" y="3837006"/>
            <a:ext cx="1359331" cy="135933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424896" y="3401336"/>
            <a:ext cx="18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75AA28"/>
                </a:solidFill>
              </a:rPr>
              <a:t>Cross-plateforme</a:t>
            </a:r>
            <a:endParaRPr lang="fr-FR" b="1" dirty="0">
              <a:solidFill>
                <a:srgbClr val="75AA28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416334" y="2965666"/>
            <a:ext cx="252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75AA28"/>
                </a:solidFill>
              </a:rPr>
              <a:t>Visible depuis l’extérieur</a:t>
            </a:r>
            <a:endParaRPr lang="fr-FR" b="1" dirty="0">
              <a:solidFill>
                <a:srgbClr val="75AA28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19454" y="2276628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C1142"/>
                </a:solidFill>
              </a:rPr>
              <a:t>Serveur multimédia</a:t>
            </a:r>
            <a:endParaRPr lang="fr-FR" b="1" dirty="0">
              <a:solidFill>
                <a:srgbClr val="BC1142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4" y="3256526"/>
            <a:ext cx="1939811" cy="1939811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V="1">
            <a:off x="2597074" y="4177006"/>
            <a:ext cx="1363341" cy="1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8114269" y="4183459"/>
            <a:ext cx="1453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344385" y="5796004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Développeur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981961" y="5241125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26246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Introduction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4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838200" y="1569309"/>
            <a:ext cx="790832" cy="7537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75AA28"/>
                </a:solidFill>
              </a:rPr>
              <a:t>2</a:t>
            </a:r>
            <a:endParaRPr lang="fr-FR" sz="3600" dirty="0">
              <a:solidFill>
                <a:srgbClr val="75AA28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2874"/>
            <a:ext cx="2407596" cy="240759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077730" y="1890584"/>
            <a:ext cx="4003590" cy="4090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6" y="4481620"/>
            <a:ext cx="679666" cy="67966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79219" y="2276628"/>
            <a:ext cx="22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C1142"/>
                </a:solidFill>
              </a:rPr>
              <a:t>Console rétro-gaming</a:t>
            </a:r>
            <a:endParaRPr lang="fr-FR" b="1" dirty="0">
              <a:solidFill>
                <a:srgbClr val="BC1142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4" y="3256526"/>
            <a:ext cx="1939811" cy="1939811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V="1">
            <a:off x="2597074" y="4177006"/>
            <a:ext cx="1363341" cy="1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8114269" y="4183459"/>
            <a:ext cx="1453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344385" y="5796004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Développeur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981961" y="5241125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80" y="3591774"/>
            <a:ext cx="1569512" cy="1569512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H="1" flipV="1">
            <a:off x="5277675" y="4955060"/>
            <a:ext cx="553848" cy="1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704464" y="3071860"/>
            <a:ext cx="278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75AA28"/>
                </a:solidFill>
              </a:rPr>
              <a:t>Jeux installés sur le serveur</a:t>
            </a:r>
            <a:endParaRPr lang="fr-FR" b="1" dirty="0">
              <a:solidFill>
                <a:srgbClr val="75AA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Nom et logo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5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9047"/>
            <a:ext cx="4405745" cy="44057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43945" y="1693176"/>
            <a:ext cx="61098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 smtClean="0">
                <a:solidFill>
                  <a:srgbClr val="BC1142"/>
                </a:solidFill>
              </a:rPr>
              <a:t>PiPlay</a:t>
            </a:r>
          </a:p>
          <a:p>
            <a:endParaRPr lang="fr-FR" sz="3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2">
                    <a:lumMod val="25000"/>
                  </a:schemeClr>
                </a:solidFill>
              </a:rPr>
              <a:t>Raspberry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2">
                    <a:lumMod val="25000"/>
                  </a:schemeClr>
                </a:solidFill>
              </a:rPr>
              <a:t>Serveur multimédia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2">
                    <a:lumMod val="25000"/>
                  </a:schemeClr>
                </a:solidFill>
              </a:rPr>
              <a:t>Console rétro-gaming</a:t>
            </a:r>
            <a:endParaRPr lang="fr-FR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/>
          <a:lstStyle/>
          <a:p>
            <a:r>
              <a:rPr lang="en-US" b="1" dirty="0" smtClean="0">
                <a:solidFill>
                  <a:srgbClr val="BC1142"/>
                </a:solidFill>
              </a:rPr>
              <a:t>Problématique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6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0487" y="2796424"/>
            <a:ext cx="1863436" cy="1948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Cross-Plateforme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72396" y="2796424"/>
            <a:ext cx="1863436" cy="1948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Sécurité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18764" y="2796424"/>
            <a:ext cx="1863436" cy="1948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Data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28899" y="2724778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1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405745" y="2724778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2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7552113" y="2724778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3</a:t>
            </a:r>
            <a:endParaRPr lang="fr-FR" sz="2000" dirty="0">
              <a:solidFill>
                <a:srgbClr val="75AA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General 4608x3072 Raspberry Pi computer mac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3107">
            <a:off x="1328199" y="2182490"/>
            <a:ext cx="5215839" cy="347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eneral 4608x3072 Raspberry Pi computer mac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9978">
            <a:off x="1489713" y="2182491"/>
            <a:ext cx="5215839" cy="347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Les technologies utilisées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7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pic>
        <p:nvPicPr>
          <p:cNvPr id="1028" name="Picture 4" descr="General 4608x3072 Raspberry Pi computer mac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98149"/>
            <a:ext cx="5215839" cy="347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401714" y="1972185"/>
            <a:ext cx="395208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Samba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>
                <a:solidFill>
                  <a:schemeClr val="bg2">
                    <a:lumMod val="25000"/>
                  </a:schemeClr>
                </a:solidFill>
              </a:rPr>
              <a:t>Owncloud</a:t>
            </a:r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>
                <a:solidFill>
                  <a:schemeClr val="bg2">
                    <a:lumMod val="25000"/>
                  </a:schemeClr>
                </a:solidFill>
              </a:rPr>
              <a:t>Recalbox</a:t>
            </a:r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DLNA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bg2">
                    <a:lumMod val="25000"/>
                  </a:schemeClr>
                </a:solidFill>
              </a:rPr>
              <a:t>...</a:t>
            </a:r>
          </a:p>
          <a:p>
            <a:endParaRPr lang="fr-FR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2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 </a:t>
            </a:r>
            <a:r>
              <a:rPr lang="en-US" b="1" dirty="0" smtClean="0">
                <a:solidFill>
                  <a:srgbClr val="BC1142"/>
                </a:solidFill>
              </a:rPr>
              <a:t>développement </a:t>
            </a:r>
            <a:r>
              <a:rPr lang="en-US" sz="3600" b="1" i="1" dirty="0" smtClean="0">
                <a:solidFill>
                  <a:srgbClr val="BC1142"/>
                </a:solidFill>
              </a:rPr>
              <a:t>–</a:t>
            </a:r>
            <a:r>
              <a:rPr lang="en-US" b="1" dirty="0" smtClean="0">
                <a:solidFill>
                  <a:srgbClr val="BC1142"/>
                </a:solidFill>
              </a:rPr>
              <a:t> </a:t>
            </a:r>
            <a:r>
              <a:rPr lang="en-US" sz="3600" b="1" i="1" dirty="0" err="1" smtClean="0">
                <a:solidFill>
                  <a:srgbClr val="BC1142"/>
                </a:solidFill>
              </a:rPr>
              <a:t>Partie</a:t>
            </a:r>
            <a:r>
              <a:rPr lang="en-US" sz="3600" b="1" i="1" dirty="0" smtClean="0">
                <a:solidFill>
                  <a:srgbClr val="BC1142"/>
                </a:solidFill>
              </a:rPr>
              <a:t> 1</a:t>
            </a:r>
            <a:endParaRPr lang="en-US" sz="4800" b="1" i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8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2559"/>
            <a:ext cx="4468554" cy="8006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71425" y="1546165"/>
            <a:ext cx="1463040" cy="14131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Gestion utilisateur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1425" y="3154251"/>
            <a:ext cx="1463040" cy="1413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Détection sur les ordinateurs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71425" y="4762338"/>
            <a:ext cx="1463040" cy="1413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Mise en place du stockage</a:t>
            </a:r>
            <a:endParaRPr lang="fr-FR" sz="2000" dirty="0">
              <a:solidFill>
                <a:srgbClr val="BC1142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5311833" y="2037762"/>
            <a:ext cx="2768138" cy="1274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5675748" y="3852523"/>
            <a:ext cx="2404223" cy="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06754" y="4274543"/>
            <a:ext cx="2773217" cy="141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7579822" y="1522871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1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7579822" y="3297861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2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579822" y="4984986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3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20156704">
            <a:off x="5880251" y="2505883"/>
            <a:ext cx="863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solidFill>
                  <a:srgbClr val="75AA28"/>
                </a:solidFill>
              </a:rPr>
              <a:t>Sécurité</a:t>
            </a:r>
            <a:endParaRPr lang="fr-FR" dirty="0">
              <a:solidFill>
                <a:srgbClr val="75AA28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5460" y="3470910"/>
            <a:ext cx="1617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75AA28"/>
                </a:solidFill>
              </a:rPr>
              <a:t>Cross-plateforme</a:t>
            </a:r>
            <a:endParaRPr lang="fr-FR" sz="1600" dirty="0"/>
          </a:p>
        </p:txBody>
      </p:sp>
      <p:sp>
        <p:nvSpPr>
          <p:cNvPr id="24" name="Rectangle 23"/>
          <p:cNvSpPr/>
          <p:nvPr/>
        </p:nvSpPr>
        <p:spPr>
          <a:xfrm rot="1628802">
            <a:off x="6489819" y="4665511"/>
            <a:ext cx="571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75AA28"/>
                </a:solidFill>
              </a:rPr>
              <a:t>Data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819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4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"/>
            <a:ext cx="8996265" cy="1184988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C1142"/>
                </a:solidFill>
              </a:rPr>
              <a:t>Le </a:t>
            </a:r>
            <a:r>
              <a:rPr lang="en-US" b="1" dirty="0" smtClean="0">
                <a:solidFill>
                  <a:srgbClr val="BC1142"/>
                </a:solidFill>
              </a:rPr>
              <a:t>développement </a:t>
            </a:r>
            <a:r>
              <a:rPr lang="en-US" sz="3600" b="1" i="1" dirty="0">
                <a:solidFill>
                  <a:srgbClr val="BC1142"/>
                </a:solidFill>
              </a:rPr>
              <a:t>–</a:t>
            </a:r>
            <a:r>
              <a:rPr lang="en-US" sz="3600" b="1" dirty="0">
                <a:solidFill>
                  <a:srgbClr val="BC1142"/>
                </a:solidFill>
              </a:rPr>
              <a:t> </a:t>
            </a:r>
            <a:r>
              <a:rPr lang="en-US" sz="3600" b="1" i="1" dirty="0" err="1">
                <a:solidFill>
                  <a:srgbClr val="BC1142"/>
                </a:solidFill>
              </a:rPr>
              <a:t>Partie</a:t>
            </a:r>
            <a:r>
              <a:rPr lang="en-US" sz="3600" b="1" i="1" dirty="0">
                <a:solidFill>
                  <a:srgbClr val="BC1142"/>
                </a:solidFill>
              </a:rPr>
              <a:t> 1</a:t>
            </a:r>
            <a:endParaRPr lang="en-US" b="1" dirty="0">
              <a:solidFill>
                <a:srgbClr val="BC114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4BAF-A650-41D5-84E4-294FC21A24E5}" type="slidenum">
              <a:rPr lang="en-US" smtClean="0">
                <a:solidFill>
                  <a:srgbClr val="75AA28"/>
                </a:solidFill>
              </a:rPr>
              <a:t>9</a:t>
            </a:fld>
            <a:endParaRPr lang="en-US" dirty="0">
              <a:solidFill>
                <a:srgbClr val="75AA2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65" y="48208"/>
            <a:ext cx="1088572" cy="1088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71425" y="1546165"/>
            <a:ext cx="1463040" cy="14131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Gestion des utilisateurs également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1425" y="3154251"/>
            <a:ext cx="1463040" cy="1413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Cloud</a:t>
            </a:r>
            <a:endParaRPr lang="fr-FR" sz="2000" dirty="0">
              <a:solidFill>
                <a:srgbClr val="BC114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71425" y="4762338"/>
            <a:ext cx="1463040" cy="1413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BC1142"/>
                </a:solidFill>
              </a:rPr>
              <a:t>Gestion du stockage</a:t>
            </a:r>
            <a:endParaRPr lang="fr-FR" sz="2000" dirty="0">
              <a:solidFill>
                <a:srgbClr val="BC1142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5137265" y="2037763"/>
            <a:ext cx="2942706" cy="1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5306754" y="3805307"/>
            <a:ext cx="2773217" cy="5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06754" y="4274543"/>
            <a:ext cx="2773217" cy="141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7579822" y="1522871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1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7579822" y="3297861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2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579822" y="4984986"/>
            <a:ext cx="500149" cy="4839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rgbClr val="75AA28"/>
                </a:solidFill>
              </a:rPr>
              <a:t>3</a:t>
            </a:r>
            <a:endParaRPr lang="fr-FR" sz="2000" dirty="0">
              <a:solidFill>
                <a:srgbClr val="75AA28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20156704">
            <a:off x="5880251" y="2505883"/>
            <a:ext cx="863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solidFill>
                  <a:srgbClr val="75AA28"/>
                </a:solidFill>
              </a:rPr>
              <a:t>Sécurité</a:t>
            </a:r>
            <a:endParaRPr lang="fr-FR" dirty="0">
              <a:solidFill>
                <a:srgbClr val="75AA28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5460" y="3470910"/>
            <a:ext cx="1617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75AA28"/>
                </a:solidFill>
              </a:rPr>
              <a:t>Cross-plateforme</a:t>
            </a:r>
            <a:endParaRPr lang="fr-FR" sz="1600" dirty="0"/>
          </a:p>
        </p:txBody>
      </p:sp>
      <p:sp>
        <p:nvSpPr>
          <p:cNvPr id="24" name="Rectangle 23"/>
          <p:cNvSpPr/>
          <p:nvPr/>
        </p:nvSpPr>
        <p:spPr>
          <a:xfrm rot="1628802">
            <a:off x="6489819" y="4665511"/>
            <a:ext cx="571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75AA28"/>
                </a:solidFill>
              </a:rPr>
              <a:t>Data</a:t>
            </a:r>
            <a:endParaRPr lang="fr-FR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5842"/>
            <a:ext cx="4364686" cy="21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5255</TotalTime>
  <Words>137</Words>
  <Application>Microsoft Office PowerPoint</Application>
  <PresentationFormat>Grand écran</PresentationFormat>
  <Paragraphs>83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PiPlay</vt:lpstr>
      <vt:lpstr>Sommaire</vt:lpstr>
      <vt:lpstr>Introduction</vt:lpstr>
      <vt:lpstr>Introduction</vt:lpstr>
      <vt:lpstr>Nom et logo</vt:lpstr>
      <vt:lpstr>Problématique</vt:lpstr>
      <vt:lpstr>Les technologies utilisées</vt:lpstr>
      <vt:lpstr>Le développement – Partie 1</vt:lpstr>
      <vt:lpstr>Le développement – Partie 1</vt:lpstr>
      <vt:lpstr>Le développement – Partie 1</vt:lpstr>
      <vt:lpstr>Le développement – Partie 2</vt:lpstr>
      <vt:lpstr>Le site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VIDEO LIBRARY</dc:title>
  <dc:creator>Evan Martho</dc:creator>
  <cp:lastModifiedBy>Evan Martho</cp:lastModifiedBy>
  <cp:revision>44</cp:revision>
  <dcterms:created xsi:type="dcterms:W3CDTF">2017-04-26T20:23:58Z</dcterms:created>
  <dcterms:modified xsi:type="dcterms:W3CDTF">2017-06-26T20:34:38Z</dcterms:modified>
</cp:coreProperties>
</file>